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116" y="5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29/06/2015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tif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tiff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10" Type="http://schemas.openxmlformats.org/officeDocument/2006/relationships/image" Target="../media/image53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544886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173908" y="336368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21789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710078"/>
            <a:ext cx="44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en-GB" sz="1000" b="1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484469"/>
            <a:ext cx="467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en-GB" sz="1000" b="1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4949431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21789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226628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226628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446258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446258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006582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006582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786142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786142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264564"/>
            <a:ext cx="44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en-GB" sz="1000" b="1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2" y="7068528"/>
            <a:ext cx="467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en-GB" sz="1000" b="1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447969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844077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P2</a:t>
            </a:r>
            <a:endParaRPr lang="de-CH" sz="1000" b="1"/>
          </a:p>
        </p:txBody>
      </p:sp>
      <p:sp>
        <p:nvSpPr>
          <p:cNvPr id="41" name="Textfeld 40"/>
          <p:cNvSpPr txBox="1"/>
          <p:nvPr/>
        </p:nvSpPr>
        <p:spPr>
          <a:xfrm>
            <a:off x="3844077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P1</a:t>
            </a:r>
            <a:endParaRPr lang="de-CH" sz="1400" b="1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19835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41617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70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3634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44" y="4320348"/>
            <a:ext cx="1411413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221818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64704" y="169168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1907704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2890286" y="176368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907704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764704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2890286" y="3924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  <a:endParaRPr lang="en-US" b="1"/>
          </a:p>
        </p:txBody>
      </p:sp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78" y="392412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39288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02017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980728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492112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80728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5</a:t>
            </a:r>
            <a:endParaRPr lang="en-US" b="1"/>
          </a:p>
        </p:txBody>
      </p:sp>
      <p:sp>
        <p:nvSpPr>
          <p:cNvPr id="14" name="Textfeld 13"/>
          <p:cNvSpPr txBox="1"/>
          <p:nvPr/>
        </p:nvSpPr>
        <p:spPr>
          <a:xfrm>
            <a:off x="4189949" y="318633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186335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194708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1657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8" name="Picture 4" descr="C:\Users\Raphael\Desktop 4\Temporary Export Files\A9 SN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3348080"/>
            <a:ext cx="230857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aphael\Desktop 4\Temporary Export Files\P1 and P2 Nuclei A9(change)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340932"/>
            <a:ext cx="232797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527345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2027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2860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6" name="Picture 2" descr="C:\Users\Raphael\Desktop 4\Temporary Export Files\A9 Cyt.t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1340932"/>
            <a:ext cx="239160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5437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6</a:t>
            </a:r>
            <a:endParaRPr lang="en-US" b="1"/>
          </a:p>
        </p:txBody>
      </p:sp>
      <p:pic>
        <p:nvPicPr>
          <p:cNvPr id="3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6012160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187624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360878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28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1187624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4</a:t>
            </a:r>
            <a:endParaRPr lang="en-US" b="1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"/>
          <a:stretch/>
        </p:blipFill>
        <p:spPr bwMode="auto">
          <a:xfrm>
            <a:off x="1412776" y="971600"/>
            <a:ext cx="2040323" cy="19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Fig. 7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321127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809658" y="165620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09658" y="289857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809658" y="419659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737650" y="1016756"/>
            <a:ext cx="13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414663" y="1303979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801982" y="130397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577194" y="101675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321127" y="291281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321127" y="4225312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 + BafA</a:t>
            </a:r>
            <a:r>
              <a:rPr lang="de-CH" sz="10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400552" y="166482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400552" y="290719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3400552" y="420521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4937398" y="1303979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096991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627846" y="971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5158632" y="16811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5025813" y="168022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1678342" y="167011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1515374" y="166922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3224418" y="167646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3074150" y="167557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81723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411338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281723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3" y="15569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Bildschirmpräsentation (4:3)</PresentationFormat>
  <Paragraphs>98</Paragraphs>
  <Slides>7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108</cp:revision>
  <cp:lastPrinted>2015-06-20T09:08:48Z</cp:lastPrinted>
  <dcterms:created xsi:type="dcterms:W3CDTF">2015-05-27T13:40:01Z</dcterms:created>
  <dcterms:modified xsi:type="dcterms:W3CDTF">2015-06-29T16:08:21Z</dcterms:modified>
</cp:coreProperties>
</file>